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77" r:id="rId2"/>
    <p:sldId id="257" r:id="rId3"/>
    <p:sldId id="256" r:id="rId4"/>
    <p:sldId id="261" r:id="rId5"/>
    <p:sldId id="259" r:id="rId6"/>
    <p:sldId id="258" r:id="rId7"/>
    <p:sldId id="260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9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May 21,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May 21,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0"/>
            <a:ext cx="49212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824" t="2778" r="19213" b="6480"/>
          <a:stretch/>
        </p:blipFill>
        <p:spPr>
          <a:xfrm>
            <a:off x="4778375" y="0"/>
            <a:ext cx="4365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731" b="12963"/>
          <a:stretch/>
        </p:blipFill>
        <p:spPr>
          <a:xfrm>
            <a:off x="0" y="3968750"/>
            <a:ext cx="914400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0" y="0"/>
            <a:ext cx="921385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4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48"/>
            <a:ext cx="5012972" cy="322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3254373"/>
            <a:ext cx="508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972" y="-1"/>
            <a:ext cx="4131028" cy="32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4372"/>
            <a:ext cx="4064000" cy="360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6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178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5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0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7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0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1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20 at 6.1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127000" y="650239"/>
            <a:ext cx="1809750" cy="822960"/>
          </a:xfrm>
          <a:prstGeom prst="mathMin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Minus 4"/>
          <p:cNvSpPr/>
          <p:nvPr/>
        </p:nvSpPr>
        <p:spPr>
          <a:xfrm>
            <a:off x="1649730" y="1016000"/>
            <a:ext cx="175895" cy="45719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501650" y="62864"/>
            <a:ext cx="3848100" cy="822960"/>
          </a:xfrm>
          <a:prstGeom prst="mathMin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5629275" y="62864"/>
            <a:ext cx="1809750" cy="822960"/>
          </a:xfrm>
          <a:prstGeom prst="mathMin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5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6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prism isContent="1"/>
      </p:transition>
    </mc:Choice>
    <mc:Fallback>
      <p:transition xmlns:p14="http://schemas.microsoft.com/office/powerpoint/2010/main" spd="slow" advClick="0" advTm="2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99</TotalTime>
  <Words>0</Words>
  <Application>Microsoft Macintosh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Liz Lopez</dc:creator>
  <cp:lastModifiedBy>Nadia Liz Lopez</cp:lastModifiedBy>
  <cp:revision>6</cp:revision>
  <dcterms:created xsi:type="dcterms:W3CDTF">2018-05-20T22:02:15Z</dcterms:created>
  <dcterms:modified xsi:type="dcterms:W3CDTF">2018-05-21T22:39:22Z</dcterms:modified>
</cp:coreProperties>
</file>